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59" r:id="rId5"/>
    <p:sldId id="258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052736"/>
            <a:ext cx="6048672" cy="18722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УМЕЙ СКАЗАТЬ НЕТ</a:t>
            </a:r>
            <a:r>
              <a:rPr lang="ru-RU" sz="28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!</a:t>
            </a:r>
            <a:endParaRPr lang="ru-RU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098" name="Picture 2" descr="http://centrfamilydon.ru/uploads/posts/2016-03/1457035987_23839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84766"/>
            <a:ext cx="412612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5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psihdocs.ru/pamyatka-dlya-podrostkov-po-profilaktike-narkomanii-komissiya/57049_html_m204d0e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696744" cy="624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d.200-bal.ru/pars_docs/refs/6/5348/5348_html_12729a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4664"/>
            <a:ext cx="5616624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07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omanadvice.ru/sites/default/files/6/pamyatka_bezopasnoe_le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477538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98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ligamedia.ru/ppt/imgs/5620b777193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316415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75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chool46.admsurgut.ru/images/28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568952" cy="631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ou56-nv86.edusite.ru/DswMedia/pamyatkaskajin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263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nfo-anti.ru/articles/wp-content/uploads/2016/11/24573191-buklet-po-narkomanii-i-alkogolizm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40" y="260648"/>
            <a:ext cx="9235132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files.admgarshino.webnode.ru/200000697-9af3d9bed4/%D0%9B%D0%B8%D1%81%D1%82%D0%BE%D0%B2%D0%BA%D0%B0%20%D0%A1%D0%BA%D0%B0%D0%B6%D0%B8%20%D0%BD%D0%B0%D1%80%D0%BA%D0%BE%D1%82%D0%B8%D0%BA%D0%B0%D0%BC%20%D0%9D%D0%95%D0%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9546"/>
            <a:ext cx="8280920" cy="621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alcoholizmgalav1.ru/articles/wp-content/uploads/2016/09/29150179-profilaktika-tabakokureniya-alkogolizma-narkomanii-sredi-shkolnik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7"/>
            <a:ext cx="8352928" cy="626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engschool18.ru/uploads/posts/2013-09/1379527883_rrrrr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064896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193</TotalTime>
  <Words>4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УМЕЙ СКАЗАТЬ НЕТ!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Спорт-против наркотиков</dc:title>
  <cp:lastModifiedBy>Murzilka</cp:lastModifiedBy>
  <cp:revision>27</cp:revision>
  <dcterms:modified xsi:type="dcterms:W3CDTF">2017-01-11T15:52:11Z</dcterms:modified>
</cp:coreProperties>
</file>